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</p:sldIdLst>
  <p:sldSz cx="12192000" cy="6858000"/>
  <p:notesSz cx="6858000" cy="9144000"/>
  <p:embeddedFontLst>
    <p:embeddedFont>
      <p:font typeface="Poppins" pitchFamily="2" charset="0"/>
      <p:regular r:id="rId7"/>
      <p:bold r:id="rId8"/>
      <p:italic r:id="rId9"/>
      <p:boldItalic r:id="rId10"/>
    </p:embeddedFont>
  </p:embeddedFontLst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94"/>
    <p:restoredTop sz="94658"/>
  </p:normalViewPr>
  <p:slideViewPr>
    <p:cSldViewPr snapToGrid="0">
      <p:cViewPr varScale="1">
        <p:scale>
          <a:sx n="138" d="100"/>
          <a:sy n="138" d="100"/>
        </p:scale>
        <p:origin x="68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id="{CFDA0C5C-F533-236E-0641-DE20DE7966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BCBA4015-A50F-86BC-1A9E-19DC4B9CAF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1358" y="0"/>
            <a:ext cx="9144000" cy="2387600"/>
          </a:xfrm>
        </p:spPr>
        <p:txBody>
          <a:bodyPr anchor="b"/>
          <a:lstStyle>
            <a:lvl1pPr algn="l">
              <a:defRPr sz="6000" b="1" i="0">
                <a:latin typeface="Poppins" pitchFamily="2" charset="0"/>
                <a:cs typeface="Poppins" pitchFamily="2" charset="0"/>
              </a:defRPr>
            </a:lvl1pPr>
          </a:lstStyle>
          <a:p>
            <a:r>
              <a:rPr lang="pl-PL" dirty="0" err="1"/>
              <a:t>Click</a:t>
            </a:r>
            <a:r>
              <a:rPr lang="pl-PL" dirty="0"/>
              <a:t> to </a:t>
            </a:r>
            <a:r>
              <a:rPr lang="pl-PL" dirty="0" err="1"/>
              <a:t>edit</a:t>
            </a:r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021F8A2-5039-82DB-07BE-901065F311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1358" y="2454724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latin typeface="Poppins" pitchFamily="2" charset="0"/>
                <a:cs typeface="Poppins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C0E27A9-C9A2-8BE8-5F9D-53AD5CC51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2051-3B2A-BD41-B444-D6C02C5200E4}" type="datetimeFigureOut">
              <a:rPr lang="pl-PL" smtClean="0"/>
              <a:t>25.07.2024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0926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id="{CFDA0C5C-F533-236E-0641-DE20DE7966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ytuł 1">
            <a:extLst>
              <a:ext uri="{FF2B5EF4-FFF2-40B4-BE49-F238E27FC236}">
                <a16:creationId xmlns:a16="http://schemas.microsoft.com/office/drawing/2014/main" id="{0C8B3545-0523-D6B7-85A0-6435CD2BE17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1358" y="0"/>
            <a:ext cx="9144000" cy="2387600"/>
          </a:xfrm>
        </p:spPr>
        <p:txBody>
          <a:bodyPr anchor="b"/>
          <a:lstStyle>
            <a:lvl1pPr algn="l">
              <a:defRPr sz="6000" b="1" i="0">
                <a:latin typeface="Poppins" pitchFamily="2" charset="0"/>
                <a:cs typeface="Poppins" pitchFamily="2" charset="0"/>
              </a:defRPr>
            </a:lvl1pPr>
          </a:lstStyle>
          <a:p>
            <a:r>
              <a:rPr lang="pl-PL" dirty="0" err="1"/>
              <a:t>Click</a:t>
            </a:r>
            <a:r>
              <a:rPr lang="pl-PL" dirty="0"/>
              <a:t> to </a:t>
            </a:r>
            <a:r>
              <a:rPr lang="pl-PL" dirty="0" err="1"/>
              <a:t>edit</a:t>
            </a:r>
            <a:endParaRPr lang="pl-PL" dirty="0"/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2001B07B-18A9-69A7-2BDD-DF238254E5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1358" y="2454724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latin typeface="Poppins" pitchFamily="2" charset="0"/>
                <a:cs typeface="Poppins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673913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426EB5F1-CCA4-7CE6-93C9-622C4BC2F7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9942"/>
            <a:ext cx="12192000" cy="6858000"/>
          </a:xfrm>
          <a:prstGeom prst="rect">
            <a:avLst/>
          </a:prstGeom>
        </p:spPr>
      </p:pic>
      <p:sp>
        <p:nvSpPr>
          <p:cNvPr id="8" name="Tytuł 1">
            <a:extLst>
              <a:ext uri="{FF2B5EF4-FFF2-40B4-BE49-F238E27FC236}">
                <a16:creationId xmlns:a16="http://schemas.microsoft.com/office/drawing/2014/main" id="{F850485B-4D6D-9DB0-02F9-8A892116AA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9942"/>
            <a:ext cx="9849928" cy="1370284"/>
          </a:xfrm>
        </p:spPr>
        <p:txBody>
          <a:bodyPr>
            <a:normAutofit/>
          </a:bodyPr>
          <a:lstStyle>
            <a:lvl1pPr>
              <a:defRPr sz="3600" b="1">
                <a:latin typeface="Poppins" pitchFamily="2" charset="0"/>
                <a:cs typeface="Poppins" pitchFamily="2" charset="0"/>
              </a:defRPr>
            </a:lvl1pPr>
          </a:lstStyle>
          <a:p>
            <a:r>
              <a:rPr lang="pl-PL" dirty="0" err="1"/>
              <a:t>Click</a:t>
            </a:r>
            <a:r>
              <a:rPr lang="pl-PL" dirty="0"/>
              <a:t> to </a:t>
            </a:r>
            <a:r>
              <a:rPr lang="pl-PL" dirty="0" err="1"/>
              <a:t>edit</a:t>
            </a:r>
            <a:endParaRPr lang="pl-PL" dirty="0"/>
          </a:p>
        </p:txBody>
      </p:sp>
      <p:sp>
        <p:nvSpPr>
          <p:cNvPr id="9" name="Symbol zastępczy zawartości 2">
            <a:extLst>
              <a:ext uri="{FF2B5EF4-FFF2-40B4-BE49-F238E27FC236}">
                <a16:creationId xmlns:a16="http://schemas.microsoft.com/office/drawing/2014/main" id="{3FD15228-58E7-B12C-47B8-6638F3D34B7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199" y="1699404"/>
            <a:ext cx="10893725" cy="4459856"/>
          </a:xfrm>
        </p:spPr>
        <p:txBody>
          <a:bodyPr/>
          <a:lstStyle>
            <a:lvl1pPr>
              <a:defRPr>
                <a:latin typeface="Poppins" pitchFamily="2" charset="0"/>
                <a:cs typeface="Poppins" pitchFamily="2" charset="0"/>
              </a:defRPr>
            </a:lvl1pPr>
            <a:lvl2pPr>
              <a:defRPr>
                <a:latin typeface="Poppins" pitchFamily="2" charset="0"/>
                <a:cs typeface="Poppins" pitchFamily="2" charset="0"/>
              </a:defRPr>
            </a:lvl2pPr>
            <a:lvl3pPr>
              <a:defRPr>
                <a:latin typeface="Poppins" pitchFamily="2" charset="0"/>
                <a:cs typeface="Poppins" pitchFamily="2" charset="0"/>
              </a:defRPr>
            </a:lvl3pPr>
            <a:lvl4pPr>
              <a:defRPr>
                <a:latin typeface="Poppins" pitchFamily="2" charset="0"/>
                <a:cs typeface="Poppins" pitchFamily="2" charset="0"/>
              </a:defRPr>
            </a:lvl4pPr>
            <a:lvl5pPr>
              <a:defRPr>
                <a:latin typeface="Poppins" pitchFamily="2" charset="0"/>
                <a:cs typeface="Poppins" pitchFamily="2" charset="0"/>
              </a:defRPr>
            </a:lvl5pPr>
          </a:lstStyle>
          <a:p>
            <a:pPr lvl="0"/>
            <a:r>
              <a:rPr lang="pl-PL" dirty="0" err="1"/>
              <a:t>Click</a:t>
            </a:r>
            <a:r>
              <a:rPr lang="pl-PL" dirty="0"/>
              <a:t> to </a:t>
            </a:r>
            <a:r>
              <a:rPr lang="pl-PL" dirty="0" err="1"/>
              <a:t>edit</a:t>
            </a:r>
            <a:r>
              <a:rPr lang="pl-PL" dirty="0"/>
              <a:t> </a:t>
            </a:r>
            <a:r>
              <a:rPr lang="pl-PL" dirty="0" err="1"/>
              <a:t>text</a:t>
            </a:r>
            <a:r>
              <a:rPr lang="pl-PL" dirty="0"/>
              <a:t> </a:t>
            </a:r>
            <a:r>
              <a:rPr lang="pl-PL" dirty="0" err="1"/>
              <a:t>template</a:t>
            </a:r>
            <a:r>
              <a:rPr lang="pl-PL" dirty="0"/>
              <a:t> </a:t>
            </a:r>
            <a:r>
              <a:rPr lang="pl-PL" dirty="0" err="1"/>
              <a:t>styles</a:t>
            </a:r>
            <a:endParaRPr lang="pl-PL" dirty="0"/>
          </a:p>
          <a:p>
            <a:pPr lvl="1"/>
            <a:r>
              <a:rPr lang="pl-PL" dirty="0"/>
              <a:t>Second </a:t>
            </a:r>
            <a:r>
              <a:rPr lang="pl-PL" dirty="0" err="1"/>
              <a:t>level</a:t>
            </a:r>
            <a:endParaRPr lang="pl-PL" dirty="0"/>
          </a:p>
          <a:p>
            <a:pPr lvl="2"/>
            <a:r>
              <a:rPr lang="pl-PL" dirty="0"/>
              <a:t>Third </a:t>
            </a:r>
            <a:r>
              <a:rPr lang="pl-PL" dirty="0" err="1"/>
              <a:t>level</a:t>
            </a:r>
            <a:endParaRPr lang="pl-PL" dirty="0"/>
          </a:p>
          <a:p>
            <a:pPr lvl="3"/>
            <a:r>
              <a:rPr lang="pl-PL" dirty="0" err="1"/>
              <a:t>Fourth</a:t>
            </a:r>
            <a:r>
              <a:rPr lang="pl-PL" dirty="0"/>
              <a:t> </a:t>
            </a:r>
            <a:r>
              <a:rPr lang="pl-PL" dirty="0" err="1"/>
              <a:t>level</a:t>
            </a:r>
            <a:endParaRPr lang="pl-PL" dirty="0"/>
          </a:p>
          <a:p>
            <a:pPr lvl="4"/>
            <a:r>
              <a:rPr lang="pl-PL" dirty="0" err="1"/>
              <a:t>Fifth</a:t>
            </a:r>
            <a:r>
              <a:rPr lang="pl-PL" dirty="0"/>
              <a:t> </a:t>
            </a:r>
            <a:r>
              <a:rPr lang="pl-PL" dirty="0" err="1"/>
              <a:t>level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76947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426EB5F1-CCA4-7CE6-93C9-622C4BC2F7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9942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1562E43E-5F35-710D-C6B7-A605AF2320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9942"/>
            <a:ext cx="9849928" cy="1370284"/>
          </a:xfrm>
        </p:spPr>
        <p:txBody>
          <a:bodyPr>
            <a:normAutofit/>
          </a:bodyPr>
          <a:lstStyle>
            <a:lvl1pPr>
              <a:defRPr sz="3600" b="1">
                <a:latin typeface="Poppins" pitchFamily="2" charset="0"/>
                <a:cs typeface="Poppins" pitchFamily="2" charset="0"/>
              </a:defRPr>
            </a:lvl1pPr>
          </a:lstStyle>
          <a:p>
            <a:r>
              <a:rPr lang="pl-PL" dirty="0" err="1"/>
              <a:t>Click</a:t>
            </a:r>
            <a:r>
              <a:rPr lang="pl-PL" dirty="0"/>
              <a:t> to </a:t>
            </a:r>
            <a:r>
              <a:rPr lang="pl-PL" dirty="0" err="1"/>
              <a:t>edit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138E68D-F74D-F952-FA8C-29A5E637EB5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199" y="1699404"/>
            <a:ext cx="10893725" cy="4459856"/>
          </a:xfrm>
        </p:spPr>
        <p:txBody>
          <a:bodyPr/>
          <a:lstStyle>
            <a:lvl1pPr>
              <a:defRPr>
                <a:latin typeface="Poppins" pitchFamily="2" charset="0"/>
                <a:cs typeface="Poppins" pitchFamily="2" charset="0"/>
              </a:defRPr>
            </a:lvl1pPr>
            <a:lvl2pPr>
              <a:defRPr>
                <a:latin typeface="Poppins" pitchFamily="2" charset="0"/>
                <a:cs typeface="Poppins" pitchFamily="2" charset="0"/>
              </a:defRPr>
            </a:lvl2pPr>
            <a:lvl3pPr>
              <a:defRPr>
                <a:latin typeface="Poppins" pitchFamily="2" charset="0"/>
                <a:cs typeface="Poppins" pitchFamily="2" charset="0"/>
              </a:defRPr>
            </a:lvl3pPr>
            <a:lvl4pPr>
              <a:defRPr>
                <a:latin typeface="Poppins" pitchFamily="2" charset="0"/>
                <a:cs typeface="Poppins" pitchFamily="2" charset="0"/>
              </a:defRPr>
            </a:lvl4pPr>
            <a:lvl5pPr>
              <a:defRPr>
                <a:latin typeface="Poppins" pitchFamily="2" charset="0"/>
                <a:cs typeface="Poppins" pitchFamily="2" charset="0"/>
              </a:defRPr>
            </a:lvl5pPr>
          </a:lstStyle>
          <a:p>
            <a:pPr lvl="0"/>
            <a:r>
              <a:rPr lang="pl-PL" dirty="0" err="1"/>
              <a:t>Click</a:t>
            </a:r>
            <a:r>
              <a:rPr lang="pl-PL" dirty="0"/>
              <a:t> to </a:t>
            </a:r>
            <a:r>
              <a:rPr lang="pl-PL" dirty="0" err="1"/>
              <a:t>edit</a:t>
            </a:r>
            <a:r>
              <a:rPr lang="pl-PL" dirty="0"/>
              <a:t> </a:t>
            </a:r>
            <a:r>
              <a:rPr lang="pl-PL" dirty="0" err="1"/>
              <a:t>text</a:t>
            </a:r>
            <a:r>
              <a:rPr lang="pl-PL" dirty="0"/>
              <a:t> </a:t>
            </a:r>
            <a:r>
              <a:rPr lang="pl-PL" dirty="0" err="1"/>
              <a:t>template</a:t>
            </a:r>
            <a:r>
              <a:rPr lang="pl-PL" dirty="0"/>
              <a:t> </a:t>
            </a:r>
            <a:r>
              <a:rPr lang="pl-PL" dirty="0" err="1"/>
              <a:t>styles</a:t>
            </a:r>
            <a:endParaRPr lang="pl-PL" dirty="0"/>
          </a:p>
          <a:p>
            <a:pPr lvl="1"/>
            <a:r>
              <a:rPr lang="pl-PL" dirty="0"/>
              <a:t>Second </a:t>
            </a:r>
            <a:r>
              <a:rPr lang="pl-PL" dirty="0" err="1"/>
              <a:t>level</a:t>
            </a:r>
            <a:endParaRPr lang="pl-PL" dirty="0"/>
          </a:p>
          <a:p>
            <a:pPr lvl="2"/>
            <a:r>
              <a:rPr lang="pl-PL" dirty="0"/>
              <a:t>Third </a:t>
            </a:r>
            <a:r>
              <a:rPr lang="pl-PL" dirty="0" err="1"/>
              <a:t>level</a:t>
            </a:r>
            <a:endParaRPr lang="pl-PL" dirty="0"/>
          </a:p>
          <a:p>
            <a:pPr lvl="3"/>
            <a:r>
              <a:rPr lang="pl-PL" dirty="0" err="1"/>
              <a:t>Fourth</a:t>
            </a:r>
            <a:r>
              <a:rPr lang="pl-PL" dirty="0"/>
              <a:t> </a:t>
            </a:r>
            <a:r>
              <a:rPr lang="pl-PL" dirty="0" err="1"/>
              <a:t>level</a:t>
            </a:r>
            <a:endParaRPr lang="pl-PL" dirty="0"/>
          </a:p>
          <a:p>
            <a:pPr lvl="4"/>
            <a:r>
              <a:rPr lang="pl-PL" dirty="0" err="1"/>
              <a:t>Fifth</a:t>
            </a:r>
            <a:r>
              <a:rPr lang="pl-PL" dirty="0"/>
              <a:t> </a:t>
            </a:r>
            <a:r>
              <a:rPr lang="pl-PL" dirty="0" err="1"/>
              <a:t>level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48072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426EB5F1-CCA4-7CE6-93C9-622C4BC2F7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9942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9656B822-6432-50A7-87E6-9892562D19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9942"/>
            <a:ext cx="9849928" cy="1370284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  <a:latin typeface="Poppins" pitchFamily="2" charset="0"/>
                <a:cs typeface="Poppins" pitchFamily="2" charset="0"/>
              </a:defRPr>
            </a:lvl1pPr>
          </a:lstStyle>
          <a:p>
            <a:r>
              <a:rPr lang="pl-PL" dirty="0" err="1"/>
              <a:t>Click</a:t>
            </a:r>
            <a:r>
              <a:rPr lang="pl-PL" dirty="0"/>
              <a:t> to </a:t>
            </a:r>
            <a:r>
              <a:rPr lang="pl-PL" dirty="0" err="1"/>
              <a:t>edit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1E2C098-698F-631B-9AD9-13AD9E9104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199" y="1699404"/>
            <a:ext cx="10893725" cy="4459856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Poppins" pitchFamily="2" charset="0"/>
                <a:cs typeface="Poppins" pitchFamily="2" charset="0"/>
              </a:defRPr>
            </a:lvl1pPr>
            <a:lvl2pPr>
              <a:defRPr>
                <a:solidFill>
                  <a:schemeClr val="bg1"/>
                </a:solidFill>
                <a:latin typeface="Poppins" pitchFamily="2" charset="0"/>
                <a:cs typeface="Poppins" pitchFamily="2" charset="0"/>
              </a:defRPr>
            </a:lvl2pPr>
            <a:lvl3pPr>
              <a:defRPr>
                <a:solidFill>
                  <a:schemeClr val="bg1"/>
                </a:solidFill>
                <a:latin typeface="Poppins" pitchFamily="2" charset="0"/>
                <a:cs typeface="Poppins" pitchFamily="2" charset="0"/>
              </a:defRPr>
            </a:lvl3pPr>
            <a:lvl4pPr>
              <a:defRPr>
                <a:solidFill>
                  <a:schemeClr val="bg1"/>
                </a:solidFill>
                <a:latin typeface="Poppins" pitchFamily="2" charset="0"/>
                <a:cs typeface="Poppins" pitchFamily="2" charset="0"/>
              </a:defRPr>
            </a:lvl4pPr>
            <a:lvl5pPr>
              <a:defRPr>
                <a:solidFill>
                  <a:schemeClr val="bg1"/>
                </a:solidFill>
                <a:latin typeface="Poppins" pitchFamily="2" charset="0"/>
                <a:cs typeface="Poppins" pitchFamily="2" charset="0"/>
              </a:defRPr>
            </a:lvl5pPr>
          </a:lstStyle>
          <a:p>
            <a:pPr lvl="0"/>
            <a:r>
              <a:rPr lang="pl-PL" dirty="0" err="1"/>
              <a:t>Click</a:t>
            </a:r>
            <a:r>
              <a:rPr lang="pl-PL" dirty="0"/>
              <a:t> to </a:t>
            </a:r>
            <a:r>
              <a:rPr lang="pl-PL" dirty="0" err="1"/>
              <a:t>edit</a:t>
            </a:r>
            <a:r>
              <a:rPr lang="pl-PL" dirty="0"/>
              <a:t> </a:t>
            </a:r>
            <a:r>
              <a:rPr lang="pl-PL" dirty="0" err="1"/>
              <a:t>text</a:t>
            </a:r>
            <a:r>
              <a:rPr lang="pl-PL" dirty="0"/>
              <a:t> </a:t>
            </a:r>
            <a:r>
              <a:rPr lang="pl-PL" dirty="0" err="1"/>
              <a:t>template</a:t>
            </a:r>
            <a:r>
              <a:rPr lang="pl-PL" dirty="0"/>
              <a:t> </a:t>
            </a:r>
            <a:r>
              <a:rPr lang="pl-PL" dirty="0" err="1"/>
              <a:t>styles</a:t>
            </a:r>
            <a:endParaRPr lang="pl-PL" dirty="0"/>
          </a:p>
          <a:p>
            <a:pPr lvl="1"/>
            <a:r>
              <a:rPr lang="pl-PL" dirty="0"/>
              <a:t>Second </a:t>
            </a:r>
            <a:r>
              <a:rPr lang="pl-PL" dirty="0" err="1"/>
              <a:t>level</a:t>
            </a:r>
            <a:endParaRPr lang="pl-PL" dirty="0"/>
          </a:p>
          <a:p>
            <a:pPr lvl="2"/>
            <a:r>
              <a:rPr lang="pl-PL" dirty="0"/>
              <a:t>Third </a:t>
            </a:r>
            <a:r>
              <a:rPr lang="pl-PL" dirty="0" err="1"/>
              <a:t>level</a:t>
            </a:r>
            <a:endParaRPr lang="pl-PL" dirty="0"/>
          </a:p>
          <a:p>
            <a:pPr lvl="3"/>
            <a:r>
              <a:rPr lang="pl-PL" dirty="0" err="1"/>
              <a:t>Fourth</a:t>
            </a:r>
            <a:r>
              <a:rPr lang="pl-PL" dirty="0"/>
              <a:t> </a:t>
            </a:r>
            <a:r>
              <a:rPr lang="pl-PL" dirty="0" err="1"/>
              <a:t>level</a:t>
            </a:r>
            <a:endParaRPr lang="pl-PL" dirty="0"/>
          </a:p>
          <a:p>
            <a:pPr lvl="4"/>
            <a:r>
              <a:rPr lang="pl-PL" dirty="0" err="1"/>
              <a:t>Fifth</a:t>
            </a:r>
            <a:r>
              <a:rPr lang="pl-PL" dirty="0"/>
              <a:t> </a:t>
            </a:r>
            <a:r>
              <a:rPr lang="pl-PL" dirty="0" err="1"/>
              <a:t>level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22462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0D0B62A2-D02F-4636-EC7C-53A3BF339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err="1"/>
              <a:t>Click</a:t>
            </a:r>
            <a:r>
              <a:rPr lang="pl-PL" dirty="0"/>
              <a:t> to </a:t>
            </a:r>
            <a:r>
              <a:rPr lang="pl-PL" dirty="0" err="1"/>
              <a:t>edit</a:t>
            </a:r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A079EA0-3424-7E61-39FE-425D026A53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err="1"/>
              <a:t>Click</a:t>
            </a:r>
            <a:r>
              <a:rPr lang="pl-PL" dirty="0"/>
              <a:t> to </a:t>
            </a:r>
            <a:r>
              <a:rPr lang="pl-PL" dirty="0" err="1"/>
              <a:t>edit</a:t>
            </a:r>
            <a:r>
              <a:rPr lang="pl-PL" dirty="0"/>
              <a:t> </a:t>
            </a:r>
            <a:r>
              <a:rPr lang="pl-PL" dirty="0" err="1"/>
              <a:t>text</a:t>
            </a:r>
            <a:r>
              <a:rPr lang="pl-PL" dirty="0"/>
              <a:t> </a:t>
            </a:r>
            <a:r>
              <a:rPr lang="pl-PL" dirty="0" err="1"/>
              <a:t>template</a:t>
            </a:r>
            <a:r>
              <a:rPr lang="pl-PL" dirty="0"/>
              <a:t> </a:t>
            </a:r>
            <a:r>
              <a:rPr lang="pl-PL" dirty="0" err="1"/>
              <a:t>styles</a:t>
            </a:r>
            <a:endParaRPr lang="pl-PL" dirty="0"/>
          </a:p>
          <a:p>
            <a:pPr lvl="1"/>
            <a:r>
              <a:rPr lang="pl-PL" dirty="0"/>
              <a:t>Second </a:t>
            </a:r>
            <a:r>
              <a:rPr lang="pl-PL" dirty="0" err="1"/>
              <a:t>level</a:t>
            </a:r>
            <a:endParaRPr lang="pl-PL" dirty="0"/>
          </a:p>
          <a:p>
            <a:pPr lvl="2"/>
            <a:r>
              <a:rPr lang="pl-PL" dirty="0"/>
              <a:t>Third </a:t>
            </a:r>
            <a:r>
              <a:rPr lang="pl-PL" dirty="0" err="1"/>
              <a:t>level</a:t>
            </a:r>
            <a:endParaRPr lang="pl-PL" dirty="0"/>
          </a:p>
          <a:p>
            <a:pPr lvl="3"/>
            <a:r>
              <a:rPr lang="pl-PL" dirty="0" err="1"/>
              <a:t>Fourth</a:t>
            </a:r>
            <a:r>
              <a:rPr lang="pl-PL" dirty="0"/>
              <a:t> </a:t>
            </a:r>
            <a:r>
              <a:rPr lang="pl-PL" dirty="0" err="1"/>
              <a:t>level</a:t>
            </a:r>
            <a:endParaRPr lang="pl-PL" dirty="0"/>
          </a:p>
          <a:p>
            <a:pPr lvl="4"/>
            <a:r>
              <a:rPr lang="pl-PL" dirty="0" err="1"/>
              <a:t>Fifth</a:t>
            </a:r>
            <a:r>
              <a:rPr lang="pl-PL" dirty="0"/>
              <a:t> </a:t>
            </a:r>
            <a:r>
              <a:rPr lang="pl-PL" dirty="0" err="1"/>
              <a:t>level</a:t>
            </a:r>
            <a:endParaRPr lang="pl-PL" dirty="0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9653C62-8C31-4272-908F-F6A3F35B21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FA32051-3B2A-BD41-B444-D6C02C5200E4}" type="datetimeFigureOut">
              <a:rPr lang="pl-PL" smtClean="0"/>
              <a:t>25.07.2024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09AF56F-8A7F-DED9-C69D-DDB08E2540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559CE80-BEB0-DA42-EF09-9A71389758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B1B1FF4-B74D-3745-AA7D-D0E62611A9A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94101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61" r:id="rId4"/>
    <p:sldLayoutId id="2147483662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Poppins" pitchFamily="2" charset="0"/>
          <a:ea typeface="+mj-ea"/>
          <a:cs typeface="Poppins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oppins" pitchFamily="2" charset="0"/>
          <a:ea typeface="+mn-ea"/>
          <a:cs typeface="Poppins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oppins" pitchFamily="2" charset="0"/>
          <a:ea typeface="+mn-ea"/>
          <a:cs typeface="Poppins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oppins" pitchFamily="2" charset="0"/>
          <a:ea typeface="+mn-ea"/>
          <a:cs typeface="Poppins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oppins" pitchFamily="2" charset="0"/>
          <a:ea typeface="+mn-ea"/>
          <a:cs typeface="Poppins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oppins" pitchFamily="2" charset="0"/>
          <a:ea typeface="+mn-ea"/>
          <a:cs typeface="Poppins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47C17B0-2552-5409-10B0-060EF015F1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56466FD-2C73-85DD-C385-F671DEB378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657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A4D5BD5-FBCF-0938-61E1-78FB881FA2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1358" y="0"/>
            <a:ext cx="9144000" cy="2387600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12200172-29CF-253C-2B5F-EA16FC290C2C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661358" y="2454724"/>
            <a:ext cx="9144000" cy="1655762"/>
          </a:xfrm>
        </p:spPr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44387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CA06687F-246B-2A22-5BA2-EC4A61C6A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24C373B4-2C61-907A-E0B0-192619AD67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88771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BE60DF12-6ED3-92F3-8513-688177962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42"/>
            <a:ext cx="9849928" cy="1370284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87C7EFA6-D2EB-F564-ACCC-0EF20880EB0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199" y="1699404"/>
            <a:ext cx="10893725" cy="4459856"/>
          </a:xfrm>
        </p:spPr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54259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44253627-445F-291E-8AC6-06BACF04E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D654B208-77BF-05E7-E943-F9B812CDE7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15472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0</Words>
  <Application>Microsoft Macintosh PowerPoint</Application>
  <PresentationFormat>Panoramiczny</PresentationFormat>
  <Paragraphs>0</Paragraphs>
  <Slides>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9" baseType="lpstr">
      <vt:lpstr>Poppins</vt:lpstr>
      <vt:lpstr>Aptos</vt:lpstr>
      <vt:lpstr>Arial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Jarosław Szczurek</dc:creator>
  <cp:lastModifiedBy>Jarosław Szczurek</cp:lastModifiedBy>
  <cp:revision>10</cp:revision>
  <dcterms:created xsi:type="dcterms:W3CDTF">2024-07-25T11:47:41Z</dcterms:created>
  <dcterms:modified xsi:type="dcterms:W3CDTF">2024-07-25T18:18:32Z</dcterms:modified>
</cp:coreProperties>
</file>